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70" r:id="rId4"/>
    <p:sldId id="268" r:id="rId5"/>
    <p:sldId id="269" r:id="rId6"/>
    <p:sldId id="267" r:id="rId7"/>
    <p:sldId id="26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F7CFFE2-3162-4033-A51D-532698E6DF4B}">
          <p14:sldIdLst>
            <p14:sldId id="256"/>
            <p14:sldId id="265"/>
            <p14:sldId id="270"/>
            <p14:sldId id="268"/>
            <p14:sldId id="269"/>
            <p14:sldId id="267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9F624A-C166-49C7-9FE3-C43DB5BBD5CD}" v="17" dt="2019-11-26T21:42:34.7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ger Barton" userId="a5f842f8ef3d1c24" providerId="LiveId" clId="{F89F624A-C166-49C7-9FE3-C43DB5BBD5CD}"/>
    <pc:docChg chg="undo custSel addSld modSld">
      <pc:chgData name="Roger Barton" userId="a5f842f8ef3d1c24" providerId="LiveId" clId="{F89F624A-C166-49C7-9FE3-C43DB5BBD5CD}" dt="2019-11-26T21:47:17.367" v="669" actId="20577"/>
      <pc:docMkLst>
        <pc:docMk/>
      </pc:docMkLst>
      <pc:sldChg chg="modSp">
        <pc:chgData name="Roger Barton" userId="a5f842f8ef3d1c24" providerId="LiveId" clId="{F89F624A-C166-49C7-9FE3-C43DB5BBD5CD}" dt="2019-11-26T21:42:36.348" v="642" actId="20577"/>
        <pc:sldMkLst>
          <pc:docMk/>
          <pc:sldMk cId="2199649235" sldId="265"/>
        </pc:sldMkLst>
        <pc:spChg chg="mod">
          <ac:chgData name="Roger Barton" userId="a5f842f8ef3d1c24" providerId="LiveId" clId="{F89F624A-C166-49C7-9FE3-C43DB5BBD5CD}" dt="2019-11-26T21:42:36.348" v="642" actId="20577"/>
          <ac:spMkLst>
            <pc:docMk/>
            <pc:sldMk cId="2199649235" sldId="265"/>
            <ac:spMk id="3" creationId="{ADCD712B-80CB-A84F-A552-4E48F2A7ADE6}"/>
          </ac:spMkLst>
        </pc:spChg>
      </pc:sldChg>
      <pc:sldChg chg="modSp">
        <pc:chgData name="Roger Barton" userId="a5f842f8ef3d1c24" providerId="LiveId" clId="{F89F624A-C166-49C7-9FE3-C43DB5BBD5CD}" dt="2019-11-26T21:47:17.367" v="669" actId="20577"/>
        <pc:sldMkLst>
          <pc:docMk/>
          <pc:sldMk cId="72033874" sldId="266"/>
        </pc:sldMkLst>
        <pc:spChg chg="mod">
          <ac:chgData name="Roger Barton" userId="a5f842f8ef3d1c24" providerId="LiveId" clId="{F89F624A-C166-49C7-9FE3-C43DB5BBD5CD}" dt="2019-11-26T21:47:17.367" v="669" actId="20577"/>
          <ac:spMkLst>
            <pc:docMk/>
            <pc:sldMk cId="72033874" sldId="266"/>
            <ac:spMk id="3" creationId="{BA15A625-351B-41B1-896C-C542D4687A85}"/>
          </ac:spMkLst>
        </pc:spChg>
      </pc:sldChg>
      <pc:sldChg chg="modSp">
        <pc:chgData name="Roger Barton" userId="a5f842f8ef3d1c24" providerId="LiveId" clId="{F89F624A-C166-49C7-9FE3-C43DB5BBD5CD}" dt="2019-11-26T21:46:50.262" v="667" actId="20577"/>
        <pc:sldMkLst>
          <pc:docMk/>
          <pc:sldMk cId="790067467" sldId="267"/>
        </pc:sldMkLst>
        <pc:spChg chg="mod">
          <ac:chgData name="Roger Barton" userId="a5f842f8ef3d1c24" providerId="LiveId" clId="{F89F624A-C166-49C7-9FE3-C43DB5BBD5CD}" dt="2019-11-26T21:46:50.262" v="667" actId="20577"/>
          <ac:spMkLst>
            <pc:docMk/>
            <pc:sldMk cId="790067467" sldId="267"/>
            <ac:spMk id="3" creationId="{DCD73EB0-CEE1-4986-8063-2F23284A18B4}"/>
          </ac:spMkLst>
        </pc:spChg>
      </pc:sldChg>
      <pc:sldChg chg="modSp add">
        <pc:chgData name="Roger Barton" userId="a5f842f8ef3d1c24" providerId="LiveId" clId="{F89F624A-C166-49C7-9FE3-C43DB5BBD5CD}" dt="2019-11-26T21:35:04.725" v="469" actId="20577"/>
        <pc:sldMkLst>
          <pc:docMk/>
          <pc:sldMk cId="3138097901" sldId="270"/>
        </pc:sldMkLst>
        <pc:spChg chg="mod">
          <ac:chgData name="Roger Barton" userId="a5f842f8ef3d1c24" providerId="LiveId" clId="{F89F624A-C166-49C7-9FE3-C43DB5BBD5CD}" dt="2019-11-26T21:35:04.725" v="469" actId="20577"/>
          <ac:spMkLst>
            <pc:docMk/>
            <pc:sldMk cId="3138097901" sldId="270"/>
            <ac:spMk id="3" creationId="{ADCD712B-80CB-A84F-A552-4E48F2A7ADE6}"/>
          </ac:spMkLst>
        </pc:spChg>
      </pc:sldChg>
    </pc:docChg>
  </pc:docChgLst>
</pc:chgInfo>
</file>

<file path=ppt/media/image1.jp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125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2890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883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492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067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8706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447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045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753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421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8911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F06B771-286A-4690-8C12-A49D6B4B2FE9}" type="datetimeFigureOut">
              <a:rPr lang="en-GB" smtClean="0"/>
              <a:t>26/11/2019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4E21E00-B7BB-4275-BF61-F1C633206B1D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2315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E393-AF12-464A-BA10-44583C371E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DemolitionCrew</a:t>
            </a:r>
            <a:br>
              <a:rPr lang="en-GB" dirty="0"/>
            </a:br>
            <a:r>
              <a:rPr lang="en-GB" dirty="0"/>
              <a:t>Milestones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07FF9F-1158-424A-866C-A922129ECC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Alessia </a:t>
            </a:r>
            <a:r>
              <a:rPr lang="en-GB" dirty="0" err="1"/>
              <a:t>Paccagnella</a:t>
            </a:r>
            <a:r>
              <a:rPr lang="en-GB" dirty="0"/>
              <a:t>, Niklaus </a:t>
            </a:r>
            <a:r>
              <a:rPr lang="en-GB" dirty="0" err="1"/>
              <a:t>Houska</a:t>
            </a:r>
            <a:r>
              <a:rPr lang="en-GB" dirty="0"/>
              <a:t>, Roger Barton</a:t>
            </a:r>
          </a:p>
        </p:txBody>
      </p:sp>
    </p:spTree>
    <p:extLst>
      <p:ext uri="{BB962C8B-B14F-4D97-AF65-F5344CB8AC3E}">
        <p14:creationId xmlns:p14="http://schemas.microsoft.com/office/powerpoint/2010/main" val="1199514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7E65B-9203-5F45-8812-87206718F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did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D712B-80CB-A84F-A552-4E48F2A7A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Working 2D-fluid simulation</a:t>
            </a:r>
          </a:p>
          <a:p>
            <a:pPr lvl="1"/>
            <a:r>
              <a:rPr lang="en-US" dirty="0"/>
              <a:t>Based on PIC/FLIP</a:t>
            </a:r>
          </a:p>
          <a:p>
            <a:pPr lvl="1"/>
            <a:r>
              <a:rPr lang="en-US" dirty="0"/>
              <a:t>Constant viscosity (explicitly solved)</a:t>
            </a:r>
          </a:p>
          <a:p>
            <a:pPr lvl="1"/>
            <a:r>
              <a:rPr lang="en-US" dirty="0"/>
              <a:t>Non/Free slip boundary conditions</a:t>
            </a:r>
          </a:p>
          <a:p>
            <a:pPr lvl="1"/>
            <a:r>
              <a:rPr lang="en-US" dirty="0"/>
              <a:t>Adaptive timestep to ensure stability</a:t>
            </a:r>
          </a:p>
          <a:p>
            <a:pPr lvl="1"/>
            <a:r>
              <a:rPr lang="en-US" dirty="0"/>
              <a:t>Pressure term by iteratively solving Poisson</a:t>
            </a:r>
          </a:p>
          <a:p>
            <a:r>
              <a:rPr lang="en-US" dirty="0"/>
              <a:t>Temperature Diffusion</a:t>
            </a:r>
          </a:p>
          <a:p>
            <a:pPr lvl="1"/>
            <a:r>
              <a:rPr lang="en-US" dirty="0"/>
              <a:t>Solved implicitly</a:t>
            </a:r>
          </a:p>
          <a:p>
            <a:pPr lvl="1"/>
            <a:r>
              <a:rPr lang="en-US" dirty="0"/>
              <a:t>Central differences -&gt; SPD Matrix</a:t>
            </a:r>
          </a:p>
          <a:p>
            <a:pPr lvl="1"/>
            <a:r>
              <a:rPr lang="en-US" dirty="0"/>
              <a:t>Eigen sparse conjugate gradient using initial guess (parallelized)</a:t>
            </a:r>
          </a:p>
          <a:p>
            <a:pPr lvl="1"/>
            <a:r>
              <a:rPr lang="en-US" dirty="0"/>
              <a:t>Dirichlet boundary conditions</a:t>
            </a:r>
          </a:p>
        </p:txBody>
      </p:sp>
    </p:spTree>
    <p:extLst>
      <p:ext uri="{BB962C8B-B14F-4D97-AF65-F5344CB8AC3E}">
        <p14:creationId xmlns:p14="http://schemas.microsoft.com/office/powerpoint/2010/main" val="2199649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7E65B-9203-5F45-8812-87206718F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did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D712B-80CB-A84F-A552-4E48F2A7A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Optimization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-O3</a:t>
            </a:r>
            <a:r>
              <a:rPr lang="en-US" dirty="0"/>
              <a:t>, CMake Release (highly recommended)</a:t>
            </a:r>
          </a:p>
          <a:p>
            <a:pPr lvl="1"/>
            <a:r>
              <a:rPr lang="en-US" dirty="0"/>
              <a:t>Eigen parallel</a:t>
            </a:r>
          </a:p>
          <a:p>
            <a:pPr lvl="1"/>
            <a:r>
              <a:rPr lang="en-US" dirty="0"/>
              <a:t>Particle advection with OpenMP</a:t>
            </a:r>
          </a:p>
          <a:p>
            <a:r>
              <a:rPr lang="en-US" dirty="0"/>
              <a:t>Visualization/Interaction</a:t>
            </a:r>
          </a:p>
          <a:p>
            <a:pPr lvl="1"/>
            <a:r>
              <a:rPr lang="en-US" dirty="0"/>
              <a:t>Fluid, pressure, velocity field, temperature</a:t>
            </a:r>
          </a:p>
          <a:p>
            <a:pPr lvl="1"/>
            <a:r>
              <a:rPr lang="en-US" dirty="0"/>
              <a:t>Paint particles, temperature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097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BAF2E-4B1D-47E3-BCBF-F43A8205F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F3440B0-43BA-471F-95B1-501EB28FFA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49" y="0"/>
            <a:ext cx="10573546" cy="6862083"/>
          </a:xfrm>
        </p:spPr>
      </p:pic>
    </p:spTree>
    <p:extLst>
      <p:ext uri="{BB962C8B-B14F-4D97-AF65-F5344CB8AC3E}">
        <p14:creationId xmlns:p14="http://schemas.microsoft.com/office/powerpoint/2010/main" val="1078628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27B13-1349-49B7-8340-3FB1A41D7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Live Demo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1B566-031F-2D47-BA93-8694575CF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6327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755B8-9C53-4D8A-97F5-CE14C157E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73EB0-CEE1-4986-8063-2F23284A1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Correct air/fluid boundary behaviour</a:t>
            </a:r>
          </a:p>
          <a:p>
            <a:r>
              <a:rPr lang="en-GB" dirty="0"/>
              <a:t>Implicit viscosity solving to allow high viscosity values</a:t>
            </a:r>
          </a:p>
          <a:p>
            <a:r>
              <a:rPr lang="en-GB" dirty="0"/>
              <a:t>Variable viscosity solver based on temperature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067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23E78-2A42-4341-8C64-C83043621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Remaining Milestones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5A625-351B-41B1-896C-C542D4687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Viscosity field</a:t>
            </a:r>
          </a:p>
          <a:p>
            <a:r>
              <a:rPr lang="en-US"/>
              <a:t>3D</a:t>
            </a:r>
            <a:r>
              <a:rPr lang="en-US" dirty="0"/>
              <a:t>! </a:t>
            </a:r>
          </a:p>
          <a:p>
            <a:r>
              <a:rPr lang="en-US" dirty="0"/>
              <a:t>Non-trivial initial fluid shape, create a nice scene</a:t>
            </a:r>
          </a:p>
        </p:txBody>
      </p:sp>
    </p:spTree>
    <p:extLst>
      <p:ext uri="{BB962C8B-B14F-4D97-AF65-F5344CB8AC3E}">
        <p14:creationId xmlns:p14="http://schemas.microsoft.com/office/powerpoint/2010/main" val="7203387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project-plan</Template>
  <TotalTime>0</TotalTime>
  <Words>140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Consolas</vt:lpstr>
      <vt:lpstr>Retrospect</vt:lpstr>
      <vt:lpstr>DemolitionCrew Milestones</vt:lpstr>
      <vt:lpstr>What we did</vt:lpstr>
      <vt:lpstr>What we did</vt:lpstr>
      <vt:lpstr>PowerPoint Presentation</vt:lpstr>
      <vt:lpstr>Live Demo</vt:lpstr>
      <vt:lpstr>Current work</vt:lpstr>
      <vt:lpstr>Remaining Milestones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Physically-Based Simulation Project Plan</dc:title>
  <dc:creator>Roger Barton</dc:creator>
  <cp:lastModifiedBy>Roger Barton</cp:lastModifiedBy>
  <cp:revision>5</cp:revision>
  <dcterms:created xsi:type="dcterms:W3CDTF">2019-11-14T17:41:51Z</dcterms:created>
  <dcterms:modified xsi:type="dcterms:W3CDTF">2019-11-26T21:47:26Z</dcterms:modified>
</cp:coreProperties>
</file>

<file path=docProps/thumbnail.jpeg>
</file>